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26_F19C0FC5.xml" ContentType="application/vnd.ms-powerpoint.comments+xml"/>
  <Override PartName="/ppt/comments/modernComment_127_8F7DB691.xml" ContentType="application/vnd.ms-powerpoint.comments+xml"/>
  <Override PartName="/ppt/comments/modernComment_129_D06B9E7E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94" r:id="rId2"/>
    <p:sldId id="295" r:id="rId3"/>
    <p:sldId id="268" r:id="rId4"/>
    <p:sldId id="306" r:id="rId5"/>
    <p:sldId id="29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" id="{F5028EB0-6D7C-4766-8CF3-B542DC44ECB1}">
          <p14:sldIdLst>
            <p14:sldId id="294"/>
            <p14:sldId id="295"/>
            <p14:sldId id="268"/>
            <p14:sldId id="306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7680" userDrawn="1">
          <p15:clr>
            <a:srgbClr val="A4A3A4"/>
          </p15:clr>
        </p15:guide>
        <p15:guide id="4" orient="horz" userDrawn="1">
          <p15:clr>
            <a:srgbClr val="A4A3A4"/>
          </p15:clr>
        </p15:guide>
        <p15:guide id="5" orient="horz" pos="4320" userDrawn="1">
          <p15:clr>
            <a:srgbClr val="A4A3A4"/>
          </p15:clr>
        </p15:guide>
        <p15:guide id="6" orient="horz" pos="4193" userDrawn="1">
          <p15:clr>
            <a:srgbClr val="A4A3A4"/>
          </p15:clr>
        </p15:guide>
        <p15:guide id="7" orient="horz" pos="509" userDrawn="1">
          <p15:clr>
            <a:srgbClr val="A4A3A4"/>
          </p15:clr>
        </p15:guide>
        <p15:guide id="8" pos="250" userDrawn="1">
          <p15:clr>
            <a:srgbClr val="A4A3A4"/>
          </p15:clr>
        </p15:guide>
        <p15:guide id="9" pos="743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9CDC1D2-A94F-EA38-EFB7-C9935EAD7594}" name="KIM Hyunbin" initials="KH" userId="23448b6db4d7bff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19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0" y="318"/>
      </p:cViewPr>
      <p:guideLst>
        <p:guide/>
        <p:guide pos="7680"/>
        <p:guide orient="horz"/>
        <p:guide orient="horz" pos="4320"/>
        <p:guide orient="horz" pos="4193"/>
        <p:guide orient="horz" pos="509"/>
        <p:guide pos="250"/>
        <p:guide pos="743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modernComment_126_F19C0FC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C6B53E9-8674-4F92-B9B2-41D812A99159}" authorId="{19CDC1D2-A94F-EA38-EFB7-C9935EAD7594}" created="2022-11-21T05:57:25.97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053536709" sldId="294"/>
      <ac:spMk id="4" creationId="{522C75DD-E1C3-204F-E40E-E336B50192B9}"/>
      <ac:txMk cp="20">
        <ac:context len="21" hash="3837495699"/>
      </ac:txMk>
    </ac:txMkLst>
    <p188:pos x="862965" y="263842"/>
    <p188:txBody>
      <a:bodyPr/>
      <a:lstStyle/>
      <a:p>
        <a:r>
          <a:rPr lang="ko-KR" altLang="en-US"/>
          <a:t>폰트 사용
- 제목 : 윤고딕 360
- 본문 : 윤고딕 340</a:t>
        </a:r>
      </a:p>
    </p188:txBody>
  </p188:cm>
  <p188:cm id="{0F6B650E-1E05-46B3-8CB2-6837F8D9573B}" authorId="{19CDC1D2-A94F-EA38-EFB7-C9935EAD7594}" created="2022-11-21T05:57:50.65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53536709" sldId="294"/>
      <ac:spMk id="16" creationId="{24F8E831-35A0-1C4A-2698-C6FDE7847B81}"/>
    </ac:deMkLst>
    <p188:txBody>
      <a:bodyPr/>
      <a:lstStyle/>
      <a:p>
        <a:r>
          <a:rPr lang="ko-KR" altLang="en-US"/>
          <a:t>바닥글 표기</a:t>
        </a:r>
      </a:p>
    </p188:txBody>
  </p188:cm>
</p188:cmLst>
</file>

<file path=ppt/comments/modernComment_127_8F7DB69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47516D6-64EC-44D8-A307-7A38DE780255}" authorId="{19CDC1D2-A94F-EA38-EFB7-C9935EAD7594}" created="2022-11-21T06:00:07.71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407380625" sldId="295"/>
      <ac:grpSpMk id="2" creationId="{5AAADE4C-CA84-C113-730B-647CCF599F77}"/>
    </ac:deMkLst>
    <p188:txBody>
      <a:bodyPr/>
      <a:lstStyle/>
      <a:p>
        <a:r>
          <a:rPr lang="ko-KR" altLang="en-US"/>
          <a:t>대충 가운데 오게</a:t>
        </a:r>
      </a:p>
    </p188:txBody>
  </p188:cm>
</p188:cmLst>
</file>

<file path=ppt/comments/modernComment_129_D06B9E7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E1BC354-C3E3-41DE-9A51-57309621B142}" authorId="{19CDC1D2-A94F-EA38-EFB7-C9935EAD7594}" created="2022-11-21T05:55:13.94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496713854" sldId="297"/>
      <ac:grpSpMk id="12" creationId="{3115142C-71FD-4776-AA07-2B1E5BA5F5F6}"/>
    </ac:deMkLst>
    <p188:txBody>
      <a:bodyPr/>
      <a:lstStyle/>
      <a:p>
        <a:r>
          <a:rPr lang="ko-KR" altLang="en-US"/>
          <a:t>상하 사이즈 조정: 그룹
좌우 사이즈 조정: 텍스트박스</a:t>
        </a:r>
      </a:p>
    </p188:txBody>
  </p188:cm>
  <p188:cm id="{0B3C4A3E-BC2F-4E32-BF46-E7C2B1E7A3D2}" authorId="{19CDC1D2-A94F-EA38-EFB7-C9935EAD7594}" created="2022-11-21T05:56:09.10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496713854" sldId="297"/>
      <ac:spMk id="18" creationId="{7D24ACFA-35E4-E07B-D60A-5706A913293C}"/>
    </ac:deMkLst>
    <p188:txBody>
      <a:bodyPr/>
      <a:lstStyle/>
      <a:p>
        <a:r>
          <a:rPr lang="ko-KR" altLang="en-US"/>
          <a:t>섹션 내 진행도 표기(선택)</a:t>
        </a:r>
      </a:p>
    </p188:txBody>
  </p188:cm>
</p188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26F15-8F5A-40E3-9B0A-8D67332492D6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1A920-06B5-4577-8901-FAFD138A1A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763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98AF51-B87F-66EE-A474-0E8A99074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FA72C1F-1483-CB29-E958-0D8728699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A9AAA9-6CEB-AD26-A38F-C4E4C47AB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06750-0D54-478A-AD33-DAE61D52D914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B2377E-0BB8-A668-A47B-765342B1A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123794-59E8-3326-BC25-725D6D586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183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028FA-A15A-FBB8-7749-39169DA9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D89670-BE90-459C-76AD-E93BDCC082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AC0276-8D29-C6E0-B518-A6457AC58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E42BF-3DE3-4BE4-B13A-99BEB472A9AB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A27C4E-937B-95B5-52F7-301A1FB5D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91C7E2-59F5-92A9-C7BC-AC4BF46CD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298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54F9A9-474B-DD5B-36B8-CE23B09406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1D8F6F-3220-AB47-6E7C-06E2AF4234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E18CDC-9803-9EC2-DA16-1B30E640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46552-0244-4D72-B41C-AE1F6E738CE1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93C9DB-E969-B7EE-5D2C-1C9073FB3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50CD30-1C50-0281-64F5-A3B01F1EE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42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4DBCD2-298D-7259-239B-21385B21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30E77B-720A-83B9-AA7A-41F1182A0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8A6A90-E0B5-C50A-1BAE-EE319D685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4A879-D081-4FF9-8A47-30A6E610B254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7773A1-8167-9138-CBCE-9F6564346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891969-59E4-3CE3-7B9D-D3CEB6959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791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6F72BF-D85D-295F-DE8E-E1AB3ED36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792586-7F82-8B9D-95C0-18A1E631D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0A8CCA-EA3B-A1EE-CC5D-A3DF7C63A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0762E-4C2F-4102-87FC-FB575D73F9DB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3C0203-6BF6-95EB-EF1B-466D3E88D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A4F5CF-9106-CBA8-CEB6-81E7A38EC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399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CB455-9C30-9F6F-FBEB-C162F114E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42CC42-2F65-221E-F8F8-67AE0A31C9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380213-C85B-6755-1F0E-487060851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F62AD5-C0B5-2C96-929E-6EBADEB9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81274-D450-494D-956F-0EA3AE6E63B2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92FC71-DAE7-940F-B6A1-593A4703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98AF44-6BE3-597A-A1BD-8FFFE84B7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062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88FD35-F5EE-8BAA-CB5C-298D7DD9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79BA92-B034-258B-3452-B77B793DA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BB526D-4758-BF34-1825-4794294079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4079BAE-5DB7-109A-2C64-D1ADE9D6B8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418D3ED-E161-FE09-E7F7-81893EC459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55C611D-AA5D-E599-477A-2541FCABA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4F697-79A6-45D4-81DC-F7253837D46E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9E9CDA2-F4A0-E4A7-9C41-9F22DF9AF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E1388F-3E83-AC37-6971-13E6D6C46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174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300957-AB8E-81C3-D623-EC106D2FC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440022-E4E6-0043-9A21-EB147B43A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158DC-FDE3-4D06-95DD-00EAB9FA8776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8490D87-6DFA-3CC1-85DF-2E55B42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2E2FCB-7E55-DDE8-4249-6B1E00D09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344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52764E-4E25-F4C0-A881-0B5C004D1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950C0-B6AA-4D15-AE28-57A8ED5E6AB6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F60EEC-8025-5E31-B90A-1DA331C95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DD8C7D-B244-94A1-7B1F-0AE99C06F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63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EBC483-D771-BC1D-321B-E0A9FC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1D7DD6-F15D-D76E-6D1F-EA5C921C6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0A68E5-B9A1-E949-EE33-F83425EEBD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74A083-40A8-48BA-14FA-875889EFE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F4EFF-5A46-4814-8F64-AD847067D814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D9A3C0-0409-3967-110A-99CC28558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4D00DC-257A-5B0D-18CD-A4845C08B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234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B9D3F4-9243-61C8-C3D5-AF3455C11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70C5E7-797E-3B58-3676-2FB6BA470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621DFC-478A-C866-1814-ADA415557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9DDC34-E8F3-25C2-4A94-7E5C4A237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799F4-46E5-4106-A8BB-892A682BD47E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9BCD6E-E615-022B-7740-CCCE39101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바닥글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459A47-EC5F-3614-0DF8-60514528C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754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4559C5-CBDE-6B41-F8DB-3F07D91A7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5822F6-890D-77E6-F5ED-E4DF305EA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BFE5E1-6642-48B8-60E9-CC4081F769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10ED3-4F82-44AD-AF16-1471209A62B3}" type="datetime1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9FFE98-E11D-A7A0-06DE-DE3E4211E2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바닥글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5B24C5-ED2A-4C43-844B-B138513A7D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687EF-491D-4D67-9FCF-1D6FCD49F6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77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6_F19C0FC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27_8F7DB69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microsoft.com/office/2018/10/relationships/comments" Target="../comments/modernComment_129_D06B9E7E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22C75DD-E1C3-204F-E40E-E336B50192B9}"/>
              </a:ext>
            </a:extLst>
          </p:cNvPr>
          <p:cNvSpPr txBox="1">
            <a:spLocks/>
          </p:cNvSpPr>
          <p:nvPr/>
        </p:nvSpPr>
        <p:spPr>
          <a:xfrm>
            <a:off x="396875" y="808038"/>
            <a:ext cx="11398250" cy="2190139"/>
          </a:xfrm>
          <a:prstGeom prst="rect">
            <a:avLst/>
          </a:prstGeom>
        </p:spPr>
        <p:txBody>
          <a:bodyPr vert="horz" wrap="none" lIns="180000" tIns="144000" rIns="91440" bIns="144000" rtlCol="0" anchor="t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altLang="ko-KR" sz="2400" dirty="0">
                <a:latin typeface="-윤고딕360" panose="02030504000101010101" pitchFamily="18" charset="-127"/>
                <a:ea typeface="-윤고딕360" panose="02030504000101010101" pitchFamily="18" charset="-127"/>
              </a:rPr>
              <a:t>Open MM Lab practice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115142C-71FD-4776-AA07-2B1E5BA5F5F6}"/>
              </a:ext>
            </a:extLst>
          </p:cNvPr>
          <p:cNvGrpSpPr/>
          <p:nvPr/>
        </p:nvGrpSpPr>
        <p:grpSpPr>
          <a:xfrm>
            <a:off x="396875" y="4061223"/>
            <a:ext cx="4338304" cy="2238465"/>
            <a:chOff x="398091" y="1586651"/>
            <a:chExt cx="4338304" cy="195665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BC0B145-2E68-9580-B55B-E464DD6BF44C}"/>
                </a:ext>
              </a:extLst>
            </p:cNvPr>
            <p:cNvSpPr/>
            <p:nvPr/>
          </p:nvSpPr>
          <p:spPr>
            <a:xfrm rot="16200000" flipV="1">
              <a:off x="-557374" y="2542117"/>
              <a:ext cx="195665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3BBE32-2B9A-EB51-4FB5-F31CBF3C8732}"/>
                </a:ext>
              </a:extLst>
            </p:cNvPr>
            <p:cNvSpPr txBox="1"/>
            <p:nvPr/>
          </p:nvSpPr>
          <p:spPr>
            <a:xfrm>
              <a:off x="443810" y="1586651"/>
              <a:ext cx="4292585" cy="1956650"/>
            </a:xfrm>
            <a:prstGeom prst="rect">
              <a:avLst/>
            </a:prstGeom>
            <a:noFill/>
          </p:spPr>
          <p:txBody>
            <a:bodyPr wrap="none" lIns="144000" tIns="0">
              <a:noAutofit/>
            </a:bodyPr>
            <a:lstStyle/>
            <a:p>
              <a:pPr marL="400050" indent="-400050" algn="l">
                <a:lnSpc>
                  <a:spcPct val="200000"/>
                </a:lnSpc>
                <a:buClr>
                  <a:schemeClr val="bg1">
                    <a:lumMod val="75000"/>
                  </a:schemeClr>
                </a:buClr>
                <a:buFont typeface="+mj-lt"/>
                <a:buAutoNum type="romanUcPeriod"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Open-</a:t>
              </a:r>
              <a:r>
                <a:rPr lang="en-US" altLang="ko-KR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MMLab</a:t>
              </a:r>
              <a:endPara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pPr marL="400050" indent="-400050" algn="l">
                <a:lnSpc>
                  <a:spcPct val="200000"/>
                </a:lnSpc>
                <a:buClr>
                  <a:schemeClr val="bg1">
                    <a:lumMod val="75000"/>
                  </a:schemeClr>
                </a:buClr>
                <a:buFont typeface="+mj-lt"/>
                <a:buAutoNum type="romanUcPeriod"/>
              </a:pPr>
              <a:r>
                <a:rPr lang="en-US" altLang="ko-KR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mmdetection</a:t>
              </a:r>
              <a:endPara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pPr marL="400050" indent="-400050" algn="l">
                <a:lnSpc>
                  <a:spcPct val="200000"/>
                </a:lnSpc>
                <a:buClr>
                  <a:schemeClr val="bg1">
                    <a:lumMod val="75000"/>
                  </a:schemeClr>
                </a:buClr>
                <a:buFont typeface="+mj-lt"/>
                <a:buAutoNum type="romanUcPeriod"/>
              </a:pPr>
              <a:r>
                <a:rPr lang="en-US" altLang="ko-KR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mmdetection</a:t>
              </a: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 Mask R-CNN – on CPU</a:t>
              </a:r>
            </a:p>
            <a:p>
              <a:pPr marL="400050" indent="-400050" algn="l">
                <a:lnSpc>
                  <a:spcPct val="200000"/>
                </a:lnSpc>
                <a:buClr>
                  <a:schemeClr val="bg1">
                    <a:lumMod val="75000"/>
                  </a:schemeClr>
                </a:buClr>
                <a:buFont typeface="+mj-lt"/>
                <a:buAutoNum type="romanUcPeriod"/>
              </a:pPr>
              <a:endPara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</p:grpSp>
      <p:sp>
        <p:nvSpPr>
          <p:cNvPr id="16" name="바닥글 개체 틀 15">
            <a:extLst>
              <a:ext uri="{FF2B5EF4-FFF2-40B4-BE49-F238E27FC236}">
                <a16:creationId xmlns:a16="http://schemas.microsoft.com/office/drawing/2014/main" id="{24F8E831-35A0-1C4A-2698-C6FDE7847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59048"/>
            <a:ext cx="12191999" cy="198952"/>
          </a:xfrm>
          <a:solidFill>
            <a:schemeClr val="bg1">
              <a:lumMod val="95000"/>
            </a:schemeClr>
          </a:solidFill>
        </p:spPr>
        <p:txBody>
          <a:bodyPr lIns="72000" rIns="72000"/>
          <a:lstStyle/>
          <a:p>
            <a:pPr algn="l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Open MM Lab practice</a:t>
            </a:r>
          </a:p>
        </p:txBody>
      </p:sp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6F8524DE-8A54-7EFB-0A95-86C8D1640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659418"/>
            <a:ext cx="2743200" cy="198582"/>
          </a:xfrm>
        </p:spPr>
        <p:txBody>
          <a:bodyPr lIns="72000" rIns="72000"/>
          <a:lstStyle/>
          <a:p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page.</a:t>
            </a:r>
            <a:fld id="{C89687EF-491D-4D67-9FCF-1D6FCD49F630}" type="slidenum">
              <a:rPr lang="ko-KR" altLang="en-US" sz="800" smtClean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1</a:t>
            </a:fld>
            <a:endParaRPr lang="ko-KR" altLang="en-US" sz="800" dirty="0">
              <a:solidFill>
                <a:schemeClr val="bg1">
                  <a:lumMod val="7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60DC0F-822F-127B-23A7-FEBB9B2C4296}"/>
              </a:ext>
            </a:extLst>
          </p:cNvPr>
          <p:cNvSpPr txBox="1"/>
          <p:nvPr/>
        </p:nvSpPr>
        <p:spPr>
          <a:xfrm>
            <a:off x="4735178" y="4061220"/>
            <a:ext cx="7059945" cy="2238464"/>
          </a:xfrm>
          <a:prstGeom prst="rect">
            <a:avLst/>
          </a:prstGeom>
          <a:noFill/>
        </p:spPr>
        <p:txBody>
          <a:bodyPr wrap="none" lIns="144000" tIns="0">
            <a:noAutofit/>
          </a:bodyPr>
          <a:lstStyle/>
          <a:p>
            <a:pPr algn="r">
              <a:lnSpc>
                <a:spcPct val="200000"/>
              </a:lnSpc>
              <a:buClr>
                <a:schemeClr val="bg1">
                  <a:lumMod val="85000"/>
                </a:schemeClr>
              </a:buClr>
            </a:pP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2022.11.30</a:t>
            </a:r>
          </a:p>
          <a:p>
            <a:pPr algn="r">
              <a:lnSpc>
                <a:spcPct val="200000"/>
              </a:lnSpc>
              <a:buClr>
                <a:schemeClr val="bg1">
                  <a:lumMod val="85000"/>
                </a:schemeClr>
              </a:buClr>
            </a:pP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경기대학교 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AI</a:t>
            </a: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컴퓨터공학부</a:t>
            </a:r>
            <a:endParaRPr lang="en-US" altLang="ko-KR" sz="1400" dirty="0">
              <a:solidFill>
                <a:schemeClr val="bg1">
                  <a:lumMod val="7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pPr algn="r">
              <a:lnSpc>
                <a:spcPct val="200000"/>
              </a:lnSpc>
              <a:buClr>
                <a:schemeClr val="bg1">
                  <a:lumMod val="85000"/>
                </a:schemeClr>
              </a:buClr>
            </a:pPr>
            <a:endParaRPr lang="en-US" altLang="ko-KR" sz="1400" dirty="0">
              <a:solidFill>
                <a:schemeClr val="bg1">
                  <a:lumMod val="7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pPr algn="r">
              <a:lnSpc>
                <a:spcPct val="200000"/>
              </a:lnSpc>
              <a:buClr>
                <a:schemeClr val="bg1">
                  <a:lumMod val="85000"/>
                </a:schemeClr>
              </a:buClr>
            </a:pP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발표 팀 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|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Team 8</a:t>
            </a:r>
          </a:p>
          <a:p>
            <a:pPr algn="r">
              <a:lnSpc>
                <a:spcPct val="200000"/>
              </a:lnSpc>
              <a:buClr>
                <a:schemeClr val="bg1">
                  <a:lumMod val="85000"/>
                </a:schemeClr>
              </a:buClr>
            </a:pPr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발표자 </a:t>
            </a:r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|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손현태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DF06C40-4BAF-7CF7-BA57-1E9D7BEFA08D}"/>
              </a:ext>
            </a:extLst>
          </p:cNvPr>
          <p:cNvSpPr txBox="1">
            <a:spLocks/>
          </p:cNvSpPr>
          <p:nvPr/>
        </p:nvSpPr>
        <p:spPr>
          <a:xfrm>
            <a:off x="396876" y="3290751"/>
            <a:ext cx="4338304" cy="770466"/>
          </a:xfrm>
          <a:prstGeom prst="rect">
            <a:avLst/>
          </a:prstGeom>
        </p:spPr>
        <p:txBody>
          <a:bodyPr vert="horz" lIns="0" tIns="45720" rIns="91440" bIns="7200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1400" dirty="0">
                <a:solidFill>
                  <a:schemeClr val="bg1">
                    <a:lumMod val="7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Agenda</a:t>
            </a:r>
            <a:endParaRPr lang="ko-KR" altLang="en-US" sz="2000" dirty="0">
              <a:solidFill>
                <a:schemeClr val="bg1">
                  <a:lumMod val="75000"/>
                </a:schemeClr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09BC585-47A6-AC5A-EA7D-C797996EFA6A}"/>
              </a:ext>
            </a:extLst>
          </p:cNvPr>
          <p:cNvSpPr/>
          <p:nvPr/>
        </p:nvSpPr>
        <p:spPr>
          <a:xfrm>
            <a:off x="11662480" y="0"/>
            <a:ext cx="529520" cy="457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algn="r"/>
            <a:r>
              <a:rPr lang="en-US" altLang="ko-KR" sz="300" dirty="0">
                <a:solidFill>
                  <a:schemeClr val="bg1">
                    <a:lumMod val="95000"/>
                    <a:alpha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Made in Hyeon bin's Hand</a:t>
            </a:r>
            <a:endParaRPr lang="ko-KR" altLang="en-US" sz="300" dirty="0">
              <a:solidFill>
                <a:schemeClr val="bg1">
                  <a:lumMod val="95000"/>
                  <a:alpha val="50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353670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AAADE4C-CA84-C113-730B-647CCF599F77}"/>
              </a:ext>
            </a:extLst>
          </p:cNvPr>
          <p:cNvGrpSpPr/>
          <p:nvPr/>
        </p:nvGrpSpPr>
        <p:grpSpPr>
          <a:xfrm>
            <a:off x="3489227" y="1578505"/>
            <a:ext cx="5213547" cy="3128962"/>
            <a:chOff x="3489227" y="1578505"/>
            <a:chExt cx="5213547" cy="3128962"/>
          </a:xfrm>
        </p:grpSpPr>
        <p:sp>
          <p:nvSpPr>
            <p:cNvPr id="4" name="제목 1">
              <a:extLst>
                <a:ext uri="{FF2B5EF4-FFF2-40B4-BE49-F238E27FC236}">
                  <a16:creationId xmlns:a16="http://schemas.microsoft.com/office/drawing/2014/main" id="{522C75DD-E1C3-204F-E40E-E336B50192B9}"/>
                </a:ext>
              </a:extLst>
            </p:cNvPr>
            <p:cNvSpPr txBox="1">
              <a:spLocks/>
            </p:cNvSpPr>
            <p:nvPr/>
          </p:nvSpPr>
          <p:spPr>
            <a:xfrm>
              <a:off x="3489227" y="1578505"/>
              <a:ext cx="5213545" cy="1140846"/>
            </a:xfrm>
            <a:prstGeom prst="rect">
              <a:avLst/>
            </a:prstGeom>
          </p:spPr>
          <p:txBody>
            <a:bodyPr vert="horz" lIns="180000" tIns="45720" rIns="91440" bIns="14400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en-US" altLang="ko-KR" sz="2400" dirty="0">
                  <a:latin typeface="-윤고딕360" panose="02030504000101010101" pitchFamily="18" charset="-127"/>
                  <a:ea typeface="-윤고딕360" panose="02030504000101010101" pitchFamily="18" charset="-127"/>
                </a:rPr>
                <a:t>I. </a:t>
              </a:r>
              <a:r>
                <a:rPr lang="en-US" altLang="ko-KR" sz="2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OpenMMLab</a:t>
              </a:r>
              <a:endParaRPr lang="en-US" altLang="ko-KR" sz="2400" dirty="0">
                <a:latin typeface="-윤고딕360" panose="02030504000101010101" pitchFamily="18" charset="-127"/>
                <a:ea typeface="-윤고딕360" panose="02030504000101010101" pitchFamily="18" charset="-127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-윤고딕360" panose="02030504000101010101" pitchFamily="18" charset="-127"/>
                  <a:ea typeface="-윤고딕360" panose="02030504000101010101" pitchFamily="18" charset="-127"/>
                  <a:cs typeface="+mn-cs"/>
                </a:rPr>
                <a:t>Title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28B92C5-1966-60B0-80F9-25CBC4EF51C1}"/>
                </a:ext>
              </a:extLst>
            </p:cNvPr>
            <p:cNvSpPr/>
            <p:nvPr/>
          </p:nvSpPr>
          <p:spPr>
            <a:xfrm flipV="1">
              <a:off x="3489228" y="2719347"/>
              <a:ext cx="5213546" cy="1988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115142C-71FD-4776-AA07-2B1E5BA5F5F6}"/>
              </a:ext>
            </a:extLst>
          </p:cNvPr>
          <p:cNvGrpSpPr/>
          <p:nvPr/>
        </p:nvGrpSpPr>
        <p:grpSpPr>
          <a:xfrm>
            <a:off x="3925898" y="3234749"/>
            <a:ext cx="4338304" cy="956251"/>
            <a:chOff x="398091" y="1586651"/>
            <a:chExt cx="4338304" cy="195665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BC0B145-2E68-9580-B55B-E464DD6BF44C}"/>
                </a:ext>
              </a:extLst>
            </p:cNvPr>
            <p:cNvSpPr/>
            <p:nvPr/>
          </p:nvSpPr>
          <p:spPr>
            <a:xfrm rot="16200000" flipV="1">
              <a:off x="-557374" y="2542117"/>
              <a:ext cx="195665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43BBE32-2B9A-EB51-4FB5-F31CBF3C8732}"/>
                </a:ext>
              </a:extLst>
            </p:cNvPr>
            <p:cNvSpPr txBox="1"/>
            <p:nvPr/>
          </p:nvSpPr>
          <p:spPr>
            <a:xfrm>
              <a:off x="443810" y="1586651"/>
              <a:ext cx="4292585" cy="1956650"/>
            </a:xfrm>
            <a:prstGeom prst="rect">
              <a:avLst/>
            </a:prstGeom>
            <a:noFill/>
          </p:spPr>
          <p:txBody>
            <a:bodyPr wrap="none" lIns="144000" tIns="0">
              <a:noAutofit/>
            </a:bodyPr>
            <a:lstStyle/>
            <a:p>
              <a:pPr algn="l">
                <a:lnSpc>
                  <a:spcPct val="200000"/>
                </a:lnSpc>
                <a:buClr>
                  <a:schemeClr val="bg1">
                    <a:lumMod val="75000"/>
                  </a:schemeClr>
                </a:buClr>
              </a:pPr>
              <a:endPara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</p:grpSp>
      <p:sp>
        <p:nvSpPr>
          <p:cNvPr id="16" name="바닥글 개체 틀 15">
            <a:extLst>
              <a:ext uri="{FF2B5EF4-FFF2-40B4-BE49-F238E27FC236}">
                <a16:creationId xmlns:a16="http://schemas.microsoft.com/office/drawing/2014/main" id="{24F8E831-35A0-1C4A-2698-C6FDE7847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59048"/>
            <a:ext cx="12191999" cy="198952"/>
          </a:xfrm>
          <a:solidFill>
            <a:schemeClr val="bg1">
              <a:lumMod val="95000"/>
            </a:schemeClr>
          </a:solidFill>
        </p:spPr>
        <p:txBody>
          <a:bodyPr lIns="72000" rIns="72000"/>
          <a:lstStyle/>
          <a:p>
            <a:pPr algn="l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Open MM Lab practice</a:t>
            </a:r>
          </a:p>
        </p:txBody>
      </p:sp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6F8524DE-8A54-7EFB-0A95-86C8D1640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659418"/>
            <a:ext cx="2743200" cy="198582"/>
          </a:xfrm>
        </p:spPr>
        <p:txBody>
          <a:bodyPr lIns="72000" rIns="72000"/>
          <a:lstStyle/>
          <a:p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page.</a:t>
            </a:r>
            <a:fld id="{C89687EF-491D-4D67-9FCF-1D6FCD49F630}" type="slidenum">
              <a:rPr lang="ko-KR" altLang="en-US" sz="800" smtClean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2</a:t>
            </a:fld>
            <a:endParaRPr lang="ko-KR" altLang="en-US" sz="800" dirty="0">
              <a:solidFill>
                <a:schemeClr val="bg1">
                  <a:lumMod val="7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3E6104C-3F4E-3083-7B4D-08367BD73CD7}"/>
              </a:ext>
            </a:extLst>
          </p:cNvPr>
          <p:cNvSpPr/>
          <p:nvPr/>
        </p:nvSpPr>
        <p:spPr>
          <a:xfrm>
            <a:off x="11662480" y="0"/>
            <a:ext cx="529520" cy="457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algn="r"/>
            <a:r>
              <a:rPr lang="en-US" altLang="ko-KR" sz="300" dirty="0">
                <a:solidFill>
                  <a:schemeClr val="bg1">
                    <a:lumMod val="95000"/>
                    <a:alpha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Made in Hyeon bin's Hand</a:t>
            </a:r>
            <a:endParaRPr lang="ko-KR" altLang="en-US" sz="300" dirty="0">
              <a:solidFill>
                <a:schemeClr val="bg1">
                  <a:lumMod val="95000"/>
                  <a:alpha val="50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1935C5-C16A-E3E3-B01D-81BBF46DC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1527" y="3136700"/>
            <a:ext cx="4431339" cy="1153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738062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22C75DD-E1C3-204F-E40E-E336B50192B9}"/>
              </a:ext>
            </a:extLst>
          </p:cNvPr>
          <p:cNvSpPr txBox="1">
            <a:spLocks/>
          </p:cNvSpPr>
          <p:nvPr/>
        </p:nvSpPr>
        <p:spPr>
          <a:xfrm>
            <a:off x="397851" y="-1"/>
            <a:ext cx="10362975" cy="770466"/>
          </a:xfrm>
          <a:prstGeom prst="rect">
            <a:avLst/>
          </a:prstGeom>
        </p:spPr>
        <p:txBody>
          <a:bodyPr vert="horz" lIns="144000" tIns="45720" rIns="91440" bIns="7200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Section  </a:t>
            </a:r>
            <a:r>
              <a:rPr lang="en-US" altLang="ko-KR" sz="2400" dirty="0">
                <a:latin typeface="-윤고딕360" panose="02030504000101010101" pitchFamily="18" charset="-127"/>
                <a:ea typeface="-윤고딕360" panose="02030504000101010101" pitchFamily="18" charset="-127"/>
              </a:rPr>
              <a:t>Open-</a:t>
            </a:r>
            <a:r>
              <a:rPr lang="en-US" altLang="ko-KR" sz="2400" dirty="0" err="1">
                <a:latin typeface="-윤고딕360" panose="02030504000101010101" pitchFamily="18" charset="-127"/>
                <a:ea typeface="-윤고딕360" panose="02030504000101010101" pitchFamily="18" charset="-127"/>
              </a:rPr>
              <a:t>MMLab</a:t>
            </a:r>
            <a:endParaRPr lang="ko-KR" altLang="en-US" sz="2800" dirty="0"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28B92C5-1966-60B0-80F9-25CBC4EF51C1}"/>
              </a:ext>
            </a:extLst>
          </p:cNvPr>
          <p:cNvSpPr/>
          <p:nvPr/>
        </p:nvSpPr>
        <p:spPr>
          <a:xfrm flipV="1">
            <a:off x="397932" y="770465"/>
            <a:ext cx="11396137" cy="457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D24ACFA-35E4-E07B-D60A-5706A913293C}"/>
              </a:ext>
            </a:extLst>
          </p:cNvPr>
          <p:cNvSpPr txBox="1">
            <a:spLocks/>
          </p:cNvSpPr>
          <p:nvPr/>
        </p:nvSpPr>
        <p:spPr>
          <a:xfrm>
            <a:off x="10760827" y="-186"/>
            <a:ext cx="1033242" cy="770466"/>
          </a:xfrm>
          <a:prstGeom prst="rect">
            <a:avLst/>
          </a:prstGeom>
        </p:spPr>
        <p:txBody>
          <a:bodyPr vert="horz" wrap="none" lIns="108000" tIns="45720" rIns="0" bIns="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-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----</a:t>
            </a:r>
            <a:endParaRPr lang="ko-KR" altLang="en-US" sz="4000" dirty="0">
              <a:solidFill>
                <a:schemeClr val="bg1">
                  <a:lumMod val="85000"/>
                </a:schemeClr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8" name="바닥글 개체 틀 15">
            <a:extLst>
              <a:ext uri="{FF2B5EF4-FFF2-40B4-BE49-F238E27FC236}">
                <a16:creationId xmlns:a16="http://schemas.microsoft.com/office/drawing/2014/main" id="{18776540-5666-020F-3493-DB048243B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59048"/>
            <a:ext cx="12191999" cy="198582"/>
          </a:xfrm>
          <a:solidFill>
            <a:schemeClr val="bg1">
              <a:lumMod val="95000"/>
            </a:schemeClr>
          </a:solidFill>
        </p:spPr>
        <p:txBody>
          <a:bodyPr lIns="72000" rIns="72000"/>
          <a:lstStyle/>
          <a:p>
            <a:pPr algn="l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Open MM Lab practice</a:t>
            </a:r>
          </a:p>
        </p:txBody>
      </p:sp>
      <p:sp>
        <p:nvSpPr>
          <p:cNvPr id="10" name="슬라이드 번호 개체 틀 16">
            <a:extLst>
              <a:ext uri="{FF2B5EF4-FFF2-40B4-BE49-F238E27FC236}">
                <a16:creationId xmlns:a16="http://schemas.microsoft.com/office/drawing/2014/main" id="{A3FE49FD-B7C2-4A92-3D0C-2ABE10F29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659418"/>
            <a:ext cx="2743200" cy="198582"/>
          </a:xfrm>
        </p:spPr>
        <p:txBody>
          <a:bodyPr lIns="72000" rIns="72000"/>
          <a:lstStyle/>
          <a:p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page.</a:t>
            </a:r>
            <a:fld id="{C89687EF-491D-4D67-9FCF-1D6FCD49F630}" type="slidenum">
              <a:rPr lang="ko-KR" altLang="en-US" sz="800" smtClean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3</a:t>
            </a:fld>
            <a:endParaRPr lang="ko-KR" altLang="en-US" sz="800" dirty="0">
              <a:solidFill>
                <a:schemeClr val="bg1">
                  <a:lumMod val="7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0E0C08-4FBC-DE78-1ED2-A7630E121D37}"/>
              </a:ext>
            </a:extLst>
          </p:cNvPr>
          <p:cNvSpPr/>
          <p:nvPr/>
        </p:nvSpPr>
        <p:spPr>
          <a:xfrm>
            <a:off x="11662480" y="0"/>
            <a:ext cx="529520" cy="457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algn="r"/>
            <a:r>
              <a:rPr lang="en-US" altLang="ko-KR" sz="300" dirty="0">
                <a:solidFill>
                  <a:schemeClr val="bg1">
                    <a:lumMod val="95000"/>
                    <a:alpha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Made in Hyeon bin's Hand</a:t>
            </a:r>
            <a:endParaRPr lang="ko-KR" altLang="en-US" sz="300" dirty="0">
              <a:solidFill>
                <a:schemeClr val="bg1">
                  <a:lumMod val="95000"/>
                  <a:alpha val="50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pic>
        <p:nvPicPr>
          <p:cNvPr id="2050" name="Picture 2" descr="openmmlab-2 0-arch-white-bg">
            <a:extLst>
              <a:ext uri="{FF2B5EF4-FFF2-40B4-BE49-F238E27FC236}">
                <a16:creationId xmlns:a16="http://schemas.microsoft.com/office/drawing/2014/main" id="{CC7B5B10-4143-6B40-6649-AB7E22AE3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49" y="1116544"/>
            <a:ext cx="7372351" cy="371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A027E3-C158-4606-06E2-36A0C76DD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787" y="4997216"/>
            <a:ext cx="7860324" cy="136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89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22C75DD-E1C3-204F-E40E-E336B50192B9}"/>
              </a:ext>
            </a:extLst>
          </p:cNvPr>
          <p:cNvSpPr txBox="1">
            <a:spLocks/>
          </p:cNvSpPr>
          <p:nvPr/>
        </p:nvSpPr>
        <p:spPr>
          <a:xfrm>
            <a:off x="397851" y="-1"/>
            <a:ext cx="10362975" cy="770466"/>
          </a:xfrm>
          <a:prstGeom prst="rect">
            <a:avLst/>
          </a:prstGeom>
        </p:spPr>
        <p:txBody>
          <a:bodyPr vert="horz" lIns="144000" tIns="45720" rIns="91440" bIns="7200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Section  </a:t>
            </a:r>
            <a:r>
              <a:rPr lang="en-US" altLang="ko-KR" sz="2400" dirty="0">
                <a:latin typeface="-윤고딕360" panose="02030504000101010101" pitchFamily="18" charset="-127"/>
                <a:ea typeface="-윤고딕360" panose="02030504000101010101" pitchFamily="18" charset="-127"/>
              </a:rPr>
              <a:t>Open-</a:t>
            </a:r>
            <a:r>
              <a:rPr lang="en-US" altLang="ko-KR" sz="2400" dirty="0" err="1">
                <a:latin typeface="-윤고딕360" panose="02030504000101010101" pitchFamily="18" charset="-127"/>
                <a:ea typeface="-윤고딕360" panose="02030504000101010101" pitchFamily="18" charset="-127"/>
              </a:rPr>
              <a:t>MMLab</a:t>
            </a:r>
            <a:endParaRPr lang="ko-KR" altLang="en-US" sz="2800" dirty="0"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28B92C5-1966-60B0-80F9-25CBC4EF51C1}"/>
              </a:ext>
            </a:extLst>
          </p:cNvPr>
          <p:cNvSpPr/>
          <p:nvPr/>
        </p:nvSpPr>
        <p:spPr>
          <a:xfrm flipV="1">
            <a:off x="397932" y="770465"/>
            <a:ext cx="11396137" cy="457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D24ACFA-35E4-E07B-D60A-5706A913293C}"/>
              </a:ext>
            </a:extLst>
          </p:cNvPr>
          <p:cNvSpPr txBox="1">
            <a:spLocks/>
          </p:cNvSpPr>
          <p:nvPr/>
        </p:nvSpPr>
        <p:spPr>
          <a:xfrm>
            <a:off x="10760827" y="-186"/>
            <a:ext cx="1033242" cy="770466"/>
          </a:xfrm>
          <a:prstGeom prst="rect">
            <a:avLst/>
          </a:prstGeom>
        </p:spPr>
        <p:txBody>
          <a:bodyPr vert="horz" wrap="none" lIns="108000" tIns="45720" rIns="0" bIns="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-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----</a:t>
            </a:r>
            <a:endParaRPr lang="ko-KR" altLang="en-US" sz="4000" dirty="0">
              <a:solidFill>
                <a:schemeClr val="bg1">
                  <a:lumMod val="85000"/>
                </a:schemeClr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8" name="바닥글 개체 틀 15">
            <a:extLst>
              <a:ext uri="{FF2B5EF4-FFF2-40B4-BE49-F238E27FC236}">
                <a16:creationId xmlns:a16="http://schemas.microsoft.com/office/drawing/2014/main" id="{18776540-5666-020F-3493-DB048243B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59048"/>
            <a:ext cx="12191999" cy="198582"/>
          </a:xfrm>
          <a:solidFill>
            <a:schemeClr val="bg1">
              <a:lumMod val="95000"/>
            </a:schemeClr>
          </a:solidFill>
        </p:spPr>
        <p:txBody>
          <a:bodyPr lIns="72000" rIns="72000"/>
          <a:lstStyle/>
          <a:p>
            <a:pPr algn="l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Open MM Lab practice</a:t>
            </a:r>
          </a:p>
        </p:txBody>
      </p:sp>
      <p:sp>
        <p:nvSpPr>
          <p:cNvPr id="10" name="슬라이드 번호 개체 틀 16">
            <a:extLst>
              <a:ext uri="{FF2B5EF4-FFF2-40B4-BE49-F238E27FC236}">
                <a16:creationId xmlns:a16="http://schemas.microsoft.com/office/drawing/2014/main" id="{A3FE49FD-B7C2-4A92-3D0C-2ABE10F29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659418"/>
            <a:ext cx="2743200" cy="198582"/>
          </a:xfrm>
        </p:spPr>
        <p:txBody>
          <a:bodyPr lIns="72000" rIns="72000"/>
          <a:lstStyle/>
          <a:p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page.</a:t>
            </a:r>
            <a:fld id="{C89687EF-491D-4D67-9FCF-1D6FCD49F630}" type="slidenum">
              <a:rPr lang="ko-KR" altLang="en-US" sz="800" smtClean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4</a:t>
            </a:fld>
            <a:endParaRPr lang="ko-KR" altLang="en-US" sz="800" dirty="0">
              <a:solidFill>
                <a:schemeClr val="bg1">
                  <a:lumMod val="7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0E0C08-4FBC-DE78-1ED2-A7630E121D37}"/>
              </a:ext>
            </a:extLst>
          </p:cNvPr>
          <p:cNvSpPr/>
          <p:nvPr/>
        </p:nvSpPr>
        <p:spPr>
          <a:xfrm>
            <a:off x="11662480" y="0"/>
            <a:ext cx="529520" cy="457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algn="r"/>
            <a:r>
              <a:rPr lang="en-US" altLang="ko-KR" sz="300" dirty="0">
                <a:solidFill>
                  <a:schemeClr val="bg1">
                    <a:lumMod val="95000"/>
                    <a:alpha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Made in Hyeon bin's Hand</a:t>
            </a:r>
            <a:endParaRPr lang="ko-KR" altLang="en-US" sz="300" dirty="0">
              <a:solidFill>
                <a:schemeClr val="bg1">
                  <a:lumMod val="95000"/>
                  <a:alpha val="50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pic>
        <p:nvPicPr>
          <p:cNvPr id="2050" name="Picture 2" descr="openmmlab-2 0-arch-white-bg">
            <a:extLst>
              <a:ext uri="{FF2B5EF4-FFF2-40B4-BE49-F238E27FC236}">
                <a16:creationId xmlns:a16="http://schemas.microsoft.com/office/drawing/2014/main" id="{CC7B5B10-4143-6B40-6649-AB7E22AE34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" t="11753" r="2195" b="12670"/>
          <a:stretch/>
        </p:blipFill>
        <p:spPr bwMode="auto">
          <a:xfrm>
            <a:off x="397931" y="1540746"/>
            <a:ext cx="11396138" cy="453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4151ED7-898A-880F-0538-C07B038E52F6}"/>
              </a:ext>
            </a:extLst>
          </p:cNvPr>
          <p:cNvSpPr/>
          <p:nvPr/>
        </p:nvSpPr>
        <p:spPr>
          <a:xfrm>
            <a:off x="2842260" y="2850540"/>
            <a:ext cx="3368040" cy="113472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8AE536-C722-6E3F-F7D4-E6E3D12A82D0}"/>
              </a:ext>
            </a:extLst>
          </p:cNvPr>
          <p:cNvSpPr/>
          <p:nvPr/>
        </p:nvSpPr>
        <p:spPr>
          <a:xfrm>
            <a:off x="6210300" y="3985260"/>
            <a:ext cx="1623060" cy="122682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EA1BDC-07E8-0584-9796-AFB63E6EE707}"/>
              </a:ext>
            </a:extLst>
          </p:cNvPr>
          <p:cNvSpPr/>
          <p:nvPr/>
        </p:nvSpPr>
        <p:spPr>
          <a:xfrm>
            <a:off x="2842260" y="1650305"/>
            <a:ext cx="8359140" cy="11347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4400C0-DAC3-171A-D11D-822D86270692}"/>
              </a:ext>
            </a:extLst>
          </p:cNvPr>
          <p:cNvSpPr txBox="1"/>
          <p:nvPr/>
        </p:nvSpPr>
        <p:spPr>
          <a:xfrm>
            <a:off x="2966085" y="1286316"/>
            <a:ext cx="829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 /                       Localization                       / Segmentation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27F8B8-9856-8AF2-44E9-60764405726B}"/>
              </a:ext>
            </a:extLst>
          </p:cNvPr>
          <p:cNvSpPr txBox="1"/>
          <p:nvPr/>
        </p:nvSpPr>
        <p:spPr>
          <a:xfrm>
            <a:off x="6204110" y="5171347"/>
            <a:ext cx="1879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Pose Estimation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B2EDF68-4DF3-5A58-F5F0-5004AF5FDBA7}"/>
              </a:ext>
            </a:extLst>
          </p:cNvPr>
          <p:cNvSpPr/>
          <p:nvPr/>
        </p:nvSpPr>
        <p:spPr>
          <a:xfrm>
            <a:off x="2842260" y="4072974"/>
            <a:ext cx="1623060" cy="113472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AD3F23-12B7-C254-4A63-B4E33B0D917D}"/>
              </a:ext>
            </a:extLst>
          </p:cNvPr>
          <p:cNvSpPr txBox="1"/>
          <p:nvPr/>
        </p:nvSpPr>
        <p:spPr>
          <a:xfrm>
            <a:off x="2714148" y="5171347"/>
            <a:ext cx="1879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Optical Flow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9AAC91D-F512-93D4-DC80-B6D645C842CF}"/>
              </a:ext>
            </a:extLst>
          </p:cNvPr>
          <p:cNvSpPr/>
          <p:nvPr/>
        </p:nvSpPr>
        <p:spPr>
          <a:xfrm>
            <a:off x="4526280" y="4066685"/>
            <a:ext cx="1623060" cy="1134721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A6600A-F859-B29A-8702-A2CD633248D4}"/>
              </a:ext>
            </a:extLst>
          </p:cNvPr>
          <p:cNvSpPr txBox="1"/>
          <p:nvPr/>
        </p:nvSpPr>
        <p:spPr>
          <a:xfrm>
            <a:off x="4297680" y="5183232"/>
            <a:ext cx="2040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Video Perception</a:t>
            </a:r>
          </a:p>
        </p:txBody>
      </p:sp>
    </p:spTree>
    <p:extLst>
      <p:ext uri="{BB962C8B-B14F-4D97-AF65-F5344CB8AC3E}">
        <p14:creationId xmlns:p14="http://schemas.microsoft.com/office/powerpoint/2010/main" val="2605317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83E902-6EAB-DBCB-B2A5-53768166BA57}"/>
              </a:ext>
            </a:extLst>
          </p:cNvPr>
          <p:cNvSpPr/>
          <p:nvPr/>
        </p:nvSpPr>
        <p:spPr>
          <a:xfrm>
            <a:off x="7645778" y="1189693"/>
            <a:ext cx="4148291" cy="47810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Figure Section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22C75DD-E1C3-204F-E40E-E336B50192B9}"/>
              </a:ext>
            </a:extLst>
          </p:cNvPr>
          <p:cNvSpPr txBox="1">
            <a:spLocks/>
          </p:cNvSpPr>
          <p:nvPr/>
        </p:nvSpPr>
        <p:spPr>
          <a:xfrm>
            <a:off x="397851" y="-1"/>
            <a:ext cx="10362975" cy="770466"/>
          </a:xfrm>
          <a:prstGeom prst="rect">
            <a:avLst/>
          </a:prstGeom>
        </p:spPr>
        <p:txBody>
          <a:bodyPr vert="horz" lIns="144000" tIns="45720" rIns="91440" bIns="7200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Section  </a:t>
            </a:r>
            <a:r>
              <a:rPr lang="en-US" altLang="ko-KR" sz="2400" dirty="0" err="1">
                <a:latin typeface="-윤고딕360" panose="02030504000101010101" pitchFamily="18" charset="-127"/>
                <a:ea typeface="-윤고딕360" panose="02030504000101010101" pitchFamily="18" charset="-127"/>
              </a:rPr>
              <a:t>mmdetection</a:t>
            </a:r>
            <a:r>
              <a:rPr lang="en-US" altLang="ko-KR" sz="2400" dirty="0">
                <a:latin typeface="-윤고딕360" panose="02030504000101010101" pitchFamily="18" charset="-127"/>
                <a:ea typeface="-윤고딕360" panose="02030504000101010101" pitchFamily="18" charset="-127"/>
              </a:rPr>
              <a:t> Mask R-CNN – on CPU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28B92C5-1966-60B0-80F9-25CBC4EF51C1}"/>
              </a:ext>
            </a:extLst>
          </p:cNvPr>
          <p:cNvSpPr/>
          <p:nvPr/>
        </p:nvSpPr>
        <p:spPr>
          <a:xfrm flipV="1">
            <a:off x="397932" y="770465"/>
            <a:ext cx="11396137" cy="457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D24ACFA-35E4-E07B-D60A-5706A913293C}"/>
              </a:ext>
            </a:extLst>
          </p:cNvPr>
          <p:cNvSpPr txBox="1">
            <a:spLocks/>
          </p:cNvSpPr>
          <p:nvPr/>
        </p:nvSpPr>
        <p:spPr>
          <a:xfrm>
            <a:off x="10760827" y="-186"/>
            <a:ext cx="1033242" cy="770466"/>
          </a:xfrm>
          <a:prstGeom prst="rect">
            <a:avLst/>
          </a:prstGeom>
        </p:spPr>
        <p:txBody>
          <a:bodyPr vert="horz" wrap="none" lIns="108000" tIns="45720" rIns="0" bIns="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-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-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---</a:t>
            </a:r>
            <a:endParaRPr lang="ko-KR" altLang="en-US" sz="4000" dirty="0">
              <a:solidFill>
                <a:schemeClr val="bg1">
                  <a:lumMod val="85000"/>
                </a:schemeClr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93D8E37-AD28-2D61-AB82-3BFA44819AE4}"/>
              </a:ext>
            </a:extLst>
          </p:cNvPr>
          <p:cNvSpPr/>
          <p:nvPr/>
        </p:nvSpPr>
        <p:spPr>
          <a:xfrm>
            <a:off x="7645777" y="5971308"/>
            <a:ext cx="4148291" cy="481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7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Fig N. </a:t>
            </a:r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Description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8" name="바닥글 개체 틀 15">
            <a:extLst>
              <a:ext uri="{FF2B5EF4-FFF2-40B4-BE49-F238E27FC236}">
                <a16:creationId xmlns:a16="http://schemas.microsoft.com/office/drawing/2014/main" id="{18776540-5666-020F-3493-DB048243B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659048"/>
            <a:ext cx="12191999" cy="198582"/>
          </a:xfrm>
          <a:solidFill>
            <a:schemeClr val="bg1">
              <a:lumMod val="95000"/>
            </a:schemeClr>
          </a:solidFill>
        </p:spPr>
        <p:txBody>
          <a:bodyPr lIns="72000" rIns="72000"/>
          <a:lstStyle/>
          <a:p>
            <a:pPr algn="l"/>
            <a:r>
              <a:rPr lang="ko-KR" altLang="en-US" sz="80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바닥글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10" name="슬라이드 번호 개체 틀 16">
            <a:extLst>
              <a:ext uri="{FF2B5EF4-FFF2-40B4-BE49-F238E27FC236}">
                <a16:creationId xmlns:a16="http://schemas.microsoft.com/office/drawing/2014/main" id="{A3FE49FD-B7C2-4A92-3D0C-2ABE10F29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659418"/>
            <a:ext cx="2743200" cy="198582"/>
          </a:xfrm>
        </p:spPr>
        <p:txBody>
          <a:bodyPr lIns="72000" rIns="72000"/>
          <a:lstStyle/>
          <a:p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page.</a:t>
            </a:r>
            <a:fld id="{C89687EF-491D-4D67-9FCF-1D6FCD49F630}" type="slidenum">
              <a:rPr lang="ko-KR" altLang="en-US" sz="800" smtClean="0">
                <a:solidFill>
                  <a:schemeClr val="bg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5</a:t>
            </a:fld>
            <a:endParaRPr lang="ko-KR" altLang="en-US" sz="800" dirty="0">
              <a:solidFill>
                <a:schemeClr val="bg1">
                  <a:lumMod val="7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00B8733-857C-E775-382B-0A276FC787DE}"/>
              </a:ext>
            </a:extLst>
          </p:cNvPr>
          <p:cNvSpPr/>
          <p:nvPr/>
        </p:nvSpPr>
        <p:spPr>
          <a:xfrm>
            <a:off x="11662480" y="0"/>
            <a:ext cx="529520" cy="457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algn="r"/>
            <a:r>
              <a:rPr lang="en-US" altLang="ko-KR" sz="300" dirty="0">
                <a:solidFill>
                  <a:schemeClr val="bg1">
                    <a:lumMod val="95000"/>
                    <a:alpha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Made in Hyeon bin's Hand</a:t>
            </a:r>
            <a:endParaRPr lang="ko-KR" altLang="en-US" sz="300" dirty="0">
              <a:solidFill>
                <a:schemeClr val="bg1">
                  <a:lumMod val="95000"/>
                  <a:alpha val="50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pic>
        <p:nvPicPr>
          <p:cNvPr id="16" name="Picture 1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CFD2A1A-08E0-7A13-91F3-5526A64A3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51" y="976325"/>
            <a:ext cx="3984278" cy="3829412"/>
          </a:xfrm>
          <a:prstGeom prst="rect">
            <a:avLst/>
          </a:prstGeom>
        </p:spPr>
      </p:pic>
      <p:pic>
        <p:nvPicPr>
          <p:cNvPr id="19" name="Picture 18" descr="A picture containing text, person, people, way&#10;&#10;Description automatically generated">
            <a:extLst>
              <a:ext uri="{FF2B5EF4-FFF2-40B4-BE49-F238E27FC236}">
                <a16:creationId xmlns:a16="http://schemas.microsoft.com/office/drawing/2014/main" id="{BBF7DF43-04B1-D920-0B71-49B4E317BC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84"/>
          <a:stretch/>
        </p:blipFill>
        <p:spPr>
          <a:xfrm>
            <a:off x="7093399" y="1211176"/>
            <a:ext cx="2725462" cy="1815748"/>
          </a:xfrm>
          <a:prstGeom prst="rect">
            <a:avLst/>
          </a:prstGeom>
        </p:spPr>
      </p:pic>
      <p:pic>
        <p:nvPicPr>
          <p:cNvPr id="23" name="Picture 22" descr="Bubble chart&#10;&#10;Description automatically generated">
            <a:extLst>
              <a:ext uri="{FF2B5EF4-FFF2-40B4-BE49-F238E27FC236}">
                <a16:creationId xmlns:a16="http://schemas.microsoft.com/office/drawing/2014/main" id="{8E5CDBEF-461E-9444-2F15-3D8B282ABA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1994" y="3617127"/>
            <a:ext cx="2100486" cy="2830285"/>
          </a:xfrm>
          <a:prstGeom prst="rect">
            <a:avLst/>
          </a:prstGeom>
        </p:spPr>
      </p:pic>
      <p:pic>
        <p:nvPicPr>
          <p:cNvPr id="21" name="Picture 20" descr="A picture containing colorful, vector graphics&#10;&#10;Description automatically generated">
            <a:extLst>
              <a:ext uri="{FF2B5EF4-FFF2-40B4-BE49-F238E27FC236}">
                <a16:creationId xmlns:a16="http://schemas.microsoft.com/office/drawing/2014/main" id="{8ACBF639-13DC-1D8B-1517-017624E63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33" y="2707164"/>
            <a:ext cx="2569593" cy="1741145"/>
          </a:xfrm>
          <a:prstGeom prst="rect">
            <a:avLst/>
          </a:prstGeom>
        </p:spPr>
      </p:pic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3EED8BB-3B7B-064F-0CDC-2F694BA798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222" y="2773752"/>
            <a:ext cx="3820177" cy="35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71385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117</Words>
  <Application>Microsoft Office PowerPoint</Application>
  <PresentationFormat>Widescreen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맑은 고딕</vt:lpstr>
      <vt:lpstr>-윤고딕340</vt:lpstr>
      <vt:lpstr>-윤고딕360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Section</dc:title>
  <dc:creator>김현빈</dc:creator>
  <cp:lastModifiedBy>손현태</cp:lastModifiedBy>
  <cp:revision>29</cp:revision>
  <dcterms:created xsi:type="dcterms:W3CDTF">2022-10-07T07:48:24Z</dcterms:created>
  <dcterms:modified xsi:type="dcterms:W3CDTF">2022-11-30T05:07:32Z</dcterms:modified>
</cp:coreProperties>
</file>

<file path=docProps/thumbnail.jpeg>
</file>